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316" r:id="rId3"/>
    <p:sldId id="328" r:id="rId4"/>
    <p:sldId id="320" r:id="rId5"/>
    <p:sldId id="321" r:id="rId6"/>
    <p:sldId id="266" r:id="rId7"/>
    <p:sldId id="323" r:id="rId8"/>
    <p:sldId id="324" r:id="rId9"/>
    <p:sldId id="325" r:id="rId10"/>
    <p:sldId id="326" r:id="rId11"/>
    <p:sldId id="329" r:id="rId12"/>
    <p:sldId id="322" r:id="rId13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13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Nygard 2</a:t>
            </a:r>
            <a:r>
              <a:rPr lang="en-US" baseline="30000" dirty="0"/>
              <a:t>nd</a:t>
            </a:r>
            <a:r>
              <a:rPr lang="en-US" dirty="0"/>
              <a:t> ed p 169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30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Source: https://howchoo.com/g/zwjhogrkywe/how-to-add-a-health-check-to-your-docker-container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3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Having a restart policy for the cave service, allows detecting an unhealthy service and then restart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16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Scalable Microservices</a:t>
            </a:r>
          </a:p>
          <a:p>
            <a:pPr>
              <a:defRPr/>
            </a:pPr>
            <a:r>
              <a:rPr lang="da-DK" sz="2000" dirty="0"/>
              <a:t>Docker Health Check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BB01C-12AE-4A7C-9755-01B036B3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in Compose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DEC3087-99F6-4882-B6B3-9B41D95CDF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1152722"/>
            <a:ext cx="2009775" cy="904875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81F79-F7CD-414C-8109-D8F0D204E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20D31-37A1-4A2A-BE8E-6CD2B2C8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314B8-66DA-4A6A-A0AF-61840F2EB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625C73-9DA8-410F-AFC9-63C09F00E2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448319"/>
            <a:ext cx="9144000" cy="818361"/>
          </a:xfrm>
          <a:prstGeom prst="rect">
            <a:avLst/>
          </a:prstGeom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5F245DBD-D17D-4500-A8CB-EE9EA2A541E9}"/>
              </a:ext>
            </a:extLst>
          </p:cNvPr>
          <p:cNvSpPr/>
          <p:nvPr/>
        </p:nvSpPr>
        <p:spPr>
          <a:xfrm rot="3032688">
            <a:off x="2656199" y="1942713"/>
            <a:ext cx="609600" cy="457200"/>
          </a:xfrm>
          <a:prstGeom prst="rightArrow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6022E36-EB34-431A-A40E-D8DD5BF603AD}"/>
              </a:ext>
            </a:extLst>
          </p:cNvPr>
          <p:cNvSpPr txBox="1">
            <a:spLocks/>
          </p:cNvSpPr>
          <p:nvPr/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Morale: Simple ‘control plane’ behavior is possible in swarm…</a:t>
            </a:r>
          </a:p>
        </p:txBody>
      </p:sp>
    </p:spTree>
    <p:extLst>
      <p:ext uri="{BB962C8B-B14F-4D97-AF65-F5344CB8AC3E}">
        <p14:creationId xmlns:p14="http://schemas.microsoft.com/office/powerpoint/2010/main" val="1960188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B5730-44C7-44A0-B0E3-0D14C65A0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failure 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C787E-2C9C-4D58-B7E7-94EB5CE45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tried in my ‘strangled’ cave consisting of</a:t>
            </a:r>
          </a:p>
          <a:p>
            <a:pPr lvl="1"/>
            <a:r>
              <a:rPr lang="en-US" dirty="0"/>
              <a:t>Daemon + </a:t>
            </a:r>
            <a:r>
              <a:rPr lang="en-US" dirty="0" err="1"/>
              <a:t>CaveService</a:t>
            </a:r>
            <a:endParaRPr lang="en-US" dirty="0"/>
          </a:p>
          <a:p>
            <a:r>
              <a:rPr lang="en-US" dirty="0"/>
              <a:t>To view the startup process..</a:t>
            </a:r>
          </a:p>
          <a:p>
            <a:r>
              <a:rPr lang="en-US" dirty="0"/>
              <a:t>It seems that…</a:t>
            </a:r>
          </a:p>
          <a:p>
            <a:pPr lvl="1"/>
            <a:r>
              <a:rPr lang="en-US" dirty="0"/>
              <a:t>(though I find the docs pretty </a:t>
            </a:r>
            <a:r>
              <a:rPr lang="en-US" dirty="0" err="1"/>
              <a:t>ambigous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The container is not ‘ready for action’ until the first </a:t>
            </a:r>
            <a:r>
              <a:rPr lang="en-US" dirty="0" err="1"/>
              <a:t>healthcheck</a:t>
            </a:r>
            <a:r>
              <a:rPr lang="en-US" dirty="0"/>
              <a:t> has passed…</a:t>
            </a:r>
          </a:p>
          <a:p>
            <a:pPr lvl="1"/>
            <a:r>
              <a:rPr lang="en-US" dirty="0"/>
              <a:t>Which means my Daemon did not work until the interval period had expired…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BDDE3-EAE7-4672-A5BD-AF8613DEF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2EA35-E9E3-4C20-96B8-DECA014A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44489-0175-48B1-B5F2-6E1D90B10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6CB819-93A8-4210-8EC5-517E98FD4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437" y="4069800"/>
            <a:ext cx="580072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928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55177-46DA-4217-95E9-A2B8DEB88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2ED79-48D1-42A1-9190-4215556F1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Healthchecks</a:t>
            </a:r>
            <a:r>
              <a:rPr lang="en-US" dirty="0"/>
              <a:t> </a:t>
            </a:r>
            <a:r>
              <a:rPr lang="en-US"/>
              <a:t>can serve </a:t>
            </a:r>
            <a:r>
              <a:rPr lang="en-US" dirty="0"/>
              <a:t>two purposes in a container context</a:t>
            </a:r>
          </a:p>
          <a:p>
            <a:pPr lvl="1"/>
            <a:r>
              <a:rPr lang="en-US" dirty="0"/>
              <a:t>As a web page we can inspect to review ‘interesting stuff’</a:t>
            </a:r>
          </a:p>
          <a:p>
            <a:pPr lvl="2"/>
            <a:r>
              <a:rPr lang="en-US" dirty="0"/>
              <a:t>Ala…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As a container mechanism to</a:t>
            </a:r>
            <a:br>
              <a:rPr lang="en-US" dirty="0"/>
            </a:br>
            <a:r>
              <a:rPr lang="en-US" dirty="0"/>
              <a:t>control restarts and simple</a:t>
            </a:r>
            <a:br>
              <a:rPr lang="en-US" dirty="0"/>
            </a:br>
            <a:r>
              <a:rPr lang="en-US" dirty="0"/>
              <a:t>monitoring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Caveat: ‘curl’ is itself a pretty big</a:t>
            </a:r>
            <a:br>
              <a:rPr lang="en-US" dirty="0"/>
            </a:br>
            <a:r>
              <a:rPr lang="en-US" dirty="0"/>
              <a:t>package to require to be installed in the container…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9687F-14AB-4F06-AD4F-89273DA43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11534-1E05-4C4B-BCA8-7914A0903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42ADA-3440-41AD-95B0-5F442FE8D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E744CD-1CF5-4D0E-88ED-8A9C460A1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119049"/>
            <a:ext cx="3290887" cy="21097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26734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466EA18-748F-4DAF-8456-A9F5FFBC8C86}"/>
              </a:ext>
            </a:extLst>
          </p:cNvPr>
          <p:cNvSpPr/>
          <p:nvPr/>
        </p:nvSpPr>
        <p:spPr>
          <a:xfrm>
            <a:off x="304800" y="952500"/>
            <a:ext cx="8458200" cy="12954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FEFE06-BFED-4484-B1C5-7F1DBFB9E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Nygard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F8DEA-042E-40BF-8461-4C06861BB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noProof="0" dirty="0"/>
              <a:t>Health Check:</a:t>
            </a:r>
          </a:p>
          <a:p>
            <a:pPr lvl="1"/>
            <a:r>
              <a:rPr lang="en-US" noProof="0" dirty="0"/>
              <a:t>A health check is a webpage/API call that reveals the application’s internal view of its own health. </a:t>
            </a:r>
            <a:r>
              <a:rPr lang="en-US" sz="1200" dirty="0"/>
              <a:t>[Nygard, p 169]</a:t>
            </a:r>
            <a:endParaRPr lang="en-US" noProof="0" dirty="0"/>
          </a:p>
          <a:p>
            <a:pPr lvl="1"/>
            <a:endParaRPr lang="en-US" noProof="0" dirty="0"/>
          </a:p>
          <a:p>
            <a:pPr lvl="2"/>
            <a:r>
              <a:rPr lang="en-US" noProof="0" dirty="0"/>
              <a:t>IP address, version of runtime, service version, status (accepting work), state (connection pools, caches, circuit breakers, …)</a:t>
            </a:r>
          </a:p>
          <a:p>
            <a:pPr lvl="1"/>
            <a:endParaRPr lang="en-US" noProof="0" dirty="0"/>
          </a:p>
          <a:p>
            <a:r>
              <a:rPr lang="en-US" noProof="0" dirty="0"/>
              <a:t>That is,</a:t>
            </a:r>
          </a:p>
          <a:p>
            <a:pPr lvl="1"/>
            <a:r>
              <a:rPr lang="en-US" noProof="0" dirty="0"/>
              <a:t>Instead of (in addition to) the centralized monitoring system reporting health of a service, the service </a:t>
            </a:r>
            <a:r>
              <a:rPr lang="en-US" i="1" noProof="0" dirty="0"/>
              <a:t>itself</a:t>
            </a:r>
            <a:r>
              <a:rPr lang="en-US" noProof="0" dirty="0"/>
              <a:t> provides it</a:t>
            </a:r>
          </a:p>
          <a:p>
            <a:pPr lvl="2"/>
            <a:r>
              <a:rPr lang="en-US" noProof="0" dirty="0"/>
              <a:t>Not really of any use, in case the service has failed…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6F107-C93C-477C-8C77-134F918F0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7E124-BB83-405D-AE8A-5AE1C3BAC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CD566-BE7D-413E-B064-4E9CD5B32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178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80BE8-F8C8-43CB-A769-9C9C954C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Ex: /health of </a:t>
            </a:r>
            <a:r>
              <a:rPr lang="en-US" dirty="0" err="1"/>
              <a:t>CaveService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B5C54-08C3-4168-B13D-6A2F8464D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Added a health path to my cave service</a:t>
            </a:r>
          </a:p>
          <a:p>
            <a:pPr lvl="1"/>
            <a:r>
              <a:rPr lang="en-US" dirty="0"/>
              <a:t>Pretty easy, just another route with relatively hard-coded data…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E969A-101B-4766-9DD4-8F4CE7F7F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0F48B-2A8C-48E4-9962-064CFA89C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715C1-C85E-4EBD-ADA3-214849AE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A6ED17-636C-416C-948E-A7321A598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171700"/>
            <a:ext cx="5991225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179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AC590-B557-4310-8A65-1D66B4D3C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Docker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F7F6F-A6AF-42FB-BA56-1FB1F0E4F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</a:t>
            </a:r>
            <a:r>
              <a:rPr lang="en-US" dirty="0" err="1"/>
              <a:t>Dockerfile</a:t>
            </a:r>
            <a:r>
              <a:rPr lang="en-US" dirty="0"/>
              <a:t> supports container </a:t>
            </a:r>
            <a:r>
              <a:rPr lang="en-US" dirty="0" err="1"/>
              <a:t>healthchecks</a:t>
            </a:r>
            <a:endParaRPr lang="en-US" dirty="0"/>
          </a:p>
          <a:p>
            <a:pPr lvl="1"/>
            <a:r>
              <a:rPr lang="en-US" noProof="0" dirty="0"/>
              <a:t>Ex: Check every 5 min that main page is </a:t>
            </a:r>
            <a:r>
              <a:rPr lang="en-US" dirty="0"/>
              <a:t>responding in &lt; 3secs</a:t>
            </a:r>
          </a:p>
          <a:p>
            <a:pPr lvl="1"/>
            <a:endParaRPr lang="en-US" noProof="0" dirty="0"/>
          </a:p>
          <a:p>
            <a:pPr lvl="1"/>
            <a:endParaRPr lang="en-US" dirty="0"/>
          </a:p>
          <a:p>
            <a:pPr lvl="1"/>
            <a:r>
              <a:rPr lang="en-US" noProof="0" dirty="0" err="1"/>
              <a:t>Thi</a:t>
            </a:r>
            <a:r>
              <a:rPr lang="en-US" dirty="0"/>
              <a:t>s is a rudimentary check, better to provide a /health path with e.g. JSON payload that describe health – like my previous</a:t>
            </a:r>
            <a:br>
              <a:rPr lang="en-US" dirty="0"/>
            </a:br>
            <a:r>
              <a:rPr lang="en-US" dirty="0"/>
              <a:t>example</a:t>
            </a:r>
          </a:p>
          <a:p>
            <a:endParaRPr lang="en-US" noProof="0" dirty="0"/>
          </a:p>
          <a:p>
            <a:r>
              <a:rPr lang="en-US" noProof="0" dirty="0"/>
              <a:t>Of course, your application must then provide that particular /health path 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50D42-920F-4148-B276-6B5CCC5CF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D100E-F537-4149-8A15-765BBAF3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BF6C9-226B-46E7-A3D9-25EF6404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F23A9B-BF81-4589-87B4-540DEF87F5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866900"/>
            <a:ext cx="3133725" cy="561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38827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AFA46-572E-4E51-BBF9-405A1A220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Docker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182A1-4196-434F-87CC-EF7A112FC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it does not appear ‘healthy’ after the N retries, the container stops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B11FB-0CEE-4B71-AD3A-6DCA73085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EE788-DAFE-4E9D-912F-31FF931D2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2FBDD-5A9F-4B30-84D0-34D328A09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484124-7249-4B70-A0D2-2EE3D9853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1028700"/>
            <a:ext cx="8220075" cy="2486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07945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DAB03-B5FF-45A7-A768-F6822D3D4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Use in Swarm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0E67F-905D-45DF-B54E-ED2757EB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swarm will </a:t>
            </a:r>
            <a:r>
              <a:rPr lang="en-US" i="1" noProof="0" dirty="0"/>
              <a:t>restart</a:t>
            </a:r>
            <a:r>
              <a:rPr lang="en-US" noProof="0" dirty="0"/>
              <a:t> a container (given section ‘restart-policy’) if it is not healthy</a:t>
            </a:r>
          </a:p>
          <a:p>
            <a:r>
              <a:rPr lang="en-US" noProof="0" dirty="0"/>
              <a:t>Compose-file may overrule the </a:t>
            </a:r>
            <a:r>
              <a:rPr lang="en-US" noProof="0" dirty="0" err="1"/>
              <a:t>healthcheck</a:t>
            </a:r>
            <a:r>
              <a:rPr lang="en-US" noProof="0" dirty="0"/>
              <a:t> (or add it)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F5B08-817B-4752-993D-9B7BBC09B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3A2C5-0ED5-4AEC-A35F-6E0ED5A1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7EFC8-04BC-42DE-AC55-C7F99573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FA0A0F-21B4-4659-8887-218BA6E668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850" y="2511425"/>
            <a:ext cx="3848100" cy="12001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10291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EFE36-6368-466F-86A3-2D7F16E8CB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79F237-1602-46CC-9A58-8DDBC0D43D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6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3C92D-2646-44E4-B828-0097F81DE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/health on Daemon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44E91-3094-4A81-8DCA-E9B2D1A4E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26380-DD80-4652-8DDB-EC9885C74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380D9-2CC5-4558-B103-EB3196AB3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A4794-DA48-4D34-A000-A477ADC71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CB3693-D597-4FD8-BE1B-E0E0DB268A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00"/>
            <a:ext cx="9144000" cy="16611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3464844-B41D-4542-A9FE-A75EBC603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05100"/>
            <a:ext cx="9144000" cy="13890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013420D-179E-42DD-8711-5CED00F637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6135" y="3168508"/>
            <a:ext cx="3573310" cy="24327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EDCECE8-4EC2-49F3-B4BA-7BA04D0721CA}"/>
              </a:ext>
            </a:extLst>
          </p:cNvPr>
          <p:cNvSpPr/>
          <p:nvPr/>
        </p:nvSpPr>
        <p:spPr>
          <a:xfrm>
            <a:off x="76200" y="1277092"/>
            <a:ext cx="1371600" cy="2850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8070F6-CF9D-4A46-913B-5F9E9861F57D}"/>
              </a:ext>
            </a:extLst>
          </p:cNvPr>
          <p:cNvSpPr/>
          <p:nvPr/>
        </p:nvSpPr>
        <p:spPr>
          <a:xfrm>
            <a:off x="0" y="2804197"/>
            <a:ext cx="1371600" cy="28524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28EB32-7865-467A-8E66-94163A098EE1}"/>
              </a:ext>
            </a:extLst>
          </p:cNvPr>
          <p:cNvSpPr/>
          <p:nvPr/>
        </p:nvSpPr>
        <p:spPr>
          <a:xfrm>
            <a:off x="990600" y="4229100"/>
            <a:ext cx="3657600" cy="6858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Healthcheck</a:t>
            </a:r>
            <a:r>
              <a:rPr lang="en-US" dirty="0"/>
              <a:t> in </a:t>
            </a:r>
            <a:r>
              <a:rPr lang="en-US" dirty="0" err="1"/>
              <a:t>Dockerfile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52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CED8A-51E7-4BFA-B169-D788EE413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in Compose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72A7A-45AB-47F9-AF3A-3B043ED7E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Added </a:t>
            </a:r>
            <a:r>
              <a:rPr lang="en-US" dirty="0" err="1"/>
              <a:t>healthcheck</a:t>
            </a:r>
            <a:r>
              <a:rPr lang="en-US" dirty="0"/>
              <a:t> in compose on my </a:t>
            </a:r>
            <a:r>
              <a:rPr lang="en-US" dirty="0" err="1"/>
              <a:t>CaveService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Added path ‘/halt’ that stops the web server!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CBE56-F336-453B-B448-2B636D286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C6604-F451-4255-929C-695FCA4EA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4D8C8-6FC4-4BC0-BD3C-836B1C3BE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6D24B9-A67D-443E-ADEE-EB7F134A1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8300"/>
            <a:ext cx="9144000" cy="70396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7427BD5-491A-4B11-AEA6-16B668309B99}"/>
              </a:ext>
            </a:extLst>
          </p:cNvPr>
          <p:cNvSpPr/>
          <p:nvPr/>
        </p:nvSpPr>
        <p:spPr>
          <a:xfrm>
            <a:off x="7620000" y="2095500"/>
            <a:ext cx="8382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0E177F-4BFE-49F6-9144-70FF8E7204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3295650"/>
            <a:ext cx="4162425" cy="146685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C35630C-CF43-48E3-9B1B-EE9297FC942D}"/>
              </a:ext>
            </a:extLst>
          </p:cNvPr>
          <p:cNvSpPr/>
          <p:nvPr/>
        </p:nvSpPr>
        <p:spPr>
          <a:xfrm>
            <a:off x="4800600" y="3314700"/>
            <a:ext cx="685800" cy="228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86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522</Words>
  <Application>Microsoft Office PowerPoint</Application>
  <PresentationFormat>On-screen Show (16:10)</PresentationFormat>
  <Paragraphs>105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Microservices and DevOps</vt:lpstr>
      <vt:lpstr>Nygard</vt:lpstr>
      <vt:lpstr>Ex: /health of CaveService</vt:lpstr>
      <vt:lpstr>Docker Support</vt:lpstr>
      <vt:lpstr>Docker Support</vt:lpstr>
      <vt:lpstr>Use in Swarm</vt:lpstr>
      <vt:lpstr>Example</vt:lpstr>
      <vt:lpstr>/health on Daemon</vt:lpstr>
      <vt:lpstr>Health in Compose</vt:lpstr>
      <vt:lpstr>Health in Compose</vt:lpstr>
      <vt:lpstr>A failure experiment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86</cp:revision>
  <dcterms:created xsi:type="dcterms:W3CDTF">2006-08-16T00:00:00Z</dcterms:created>
  <dcterms:modified xsi:type="dcterms:W3CDTF">2021-11-23T10:51:40Z</dcterms:modified>
</cp:coreProperties>
</file>